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7" r:id="rId9"/>
    <p:sldId id="260" r:id="rId10"/>
    <p:sldId id="26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D9D2-E5E0-477D-A129-71626BDF585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8700D-CBEF-467C-93EF-921FBB13C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5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8F98-6C48-44F6-A7EF-2265A0ABD447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7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3563-B05B-4988-B9F3-7026DB0EBB13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7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EA3F-A3C4-4ED6-96F4-6E5C9D6B37ED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1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29DD-12EB-436C-9321-A3605A3E0ABF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92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CED7-7814-45AF-87CE-5AA1DB209C40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9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544C-2143-480E-B9CA-096E3F72D01B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62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338-5132-4977-BA9B-8AA62F5E1386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8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8F89-5435-46A6-ABDE-27ABE10EDFC5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90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3D0-D802-4C86-9F01-C14D3B977F97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32D9-8C3B-40E1-951F-5682B68FE6CB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9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5D12-800C-4E55-8F1B-59199BAADAB7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1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BE5A-C7DD-46B1-A6A5-0A3DF5F6432C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0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4E8A-D1AC-4BEB-8256-42847C350073}" type="datetime1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9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C3D-9E57-4F76-A3D9-1F2503BEE241}" type="datetime1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9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C44D-0219-4C55-BF92-5A4D3D1A3319}" type="datetime1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0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A3E1-C360-46DB-8C75-C30D995C6C83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6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773-F1CE-4149-A625-44C47E2B377C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6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922F13-123E-4C30-91CA-8323D1AB86D5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Welcome Doctoral Candidates Event-09.10.2017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0DA7B4-3C83-4309-8DF0-10636D0B3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3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0092" y="1447801"/>
            <a:ext cx="7190520" cy="1494691"/>
          </a:xfrm>
        </p:spPr>
        <p:txBody>
          <a:bodyPr/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JM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MODULE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036276"/>
            <a:ext cx="6987645" cy="2836985"/>
          </a:xfrm>
        </p:spPr>
        <p:txBody>
          <a:bodyPr>
            <a:noAutofit/>
          </a:bodyPr>
          <a:lstStyle/>
          <a:p>
            <a:r>
              <a:rPr lang="en-GB" sz="2000" b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„SUSTAINABLE </a:t>
            </a:r>
            <a:r>
              <a:rPr lang="en-GB" sz="2000" b="1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EDUCATION THROUGH EUROPEAN STUDIES FOR YOUNG </a:t>
            </a:r>
            <a:r>
              <a:rPr lang="en-GB" sz="2000" b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RESEARCHERS‟ (SESYR)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Universitatea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Alexandru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Cuza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Iași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Școala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Doctorală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Administrarea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Afacerilor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(SDEAA)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DOCUMENTE SCOALA\PROIECTE DE CERCETARE\proiect JEAN MONNET\2014\logo\eu_flag_co_funded_pos_[rgb]_lef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617" y="223742"/>
            <a:ext cx="2919730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194" y="223743"/>
            <a:ext cx="1970468" cy="11168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40428" y="1359878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57200" algn="ctr">
              <a:spcAft>
                <a:spcPts val="0"/>
              </a:spcAft>
            </a:pPr>
            <a:r>
              <a:rPr lang="ro-RO" b="1" i="1" dirty="0" smtClean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Număr</a:t>
            </a:r>
            <a:r>
              <a:rPr lang="en-GB" b="1" i="1" dirty="0" smtClean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 smtClean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GB" b="1" i="1" dirty="0" smtClean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marR="457200" algn="ctr">
              <a:spcAft>
                <a:spcPts val="0"/>
              </a:spcAft>
            </a:pPr>
            <a:r>
              <a:rPr lang="en-GB" dirty="0" smtClean="0">
                <a:solidFill>
                  <a:srgbClr val="2F549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587359-EPP-1-2017-1-RO-EPPJMO-MODULE</a:t>
            </a:r>
            <a:endParaRPr lang="en-US" dirty="0">
              <a:solidFill>
                <a:srgbClr val="A5A5A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341914"/>
            <a:ext cx="10018713" cy="1168758"/>
          </a:xfrm>
        </p:spPr>
        <p:txBody>
          <a:bodyPr>
            <a:normAutofit/>
          </a:bodyPr>
          <a:lstStyle/>
          <a:p>
            <a:pPr algn="l"/>
            <a:r>
              <a:rPr lang="ro-RO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Urmărește-ne pe:</a:t>
            </a:r>
            <a:endParaRPr lang="ro-RO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36711" y="605968"/>
            <a:ext cx="10018713" cy="116875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o-RO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 aşteptăm cu formularul la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425" y="1730825"/>
            <a:ext cx="10018713" cy="116875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sesyr2017@gmail.com</a:t>
            </a:r>
            <a:endParaRPr lang="en-US" sz="5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64140" y="4568368"/>
            <a:ext cx="10018713" cy="116875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http://sesyr.feaa.uaic.ro/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16540" y="5214255"/>
            <a:ext cx="10018713" cy="116875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US" sz="16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Termen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MUUUUUUUUULT SUCCES!!</a:t>
            </a:r>
            <a:endParaRPr lang="ro-R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34862" y="2168769"/>
            <a:ext cx="566224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o-RO" sz="4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 noiembrie 2017</a:t>
            </a:r>
            <a:endParaRPr 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600" y="160338"/>
            <a:ext cx="4851400" cy="1739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59665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SCOPUL ȘI OBIECTIVELE </a:t>
            </a:r>
            <a:br>
              <a:rPr lang="en-GB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MODULUI SESYR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SESYR integrează viziunea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 asupra sustenabilității cercetării prin intermediul a două dimensiuni cuprinse în strategia europeană de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cercetare:angajarea în piaţa muncii și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spiritul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antreprenorial.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Obiectivele: promovarea cercetării, predării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dezbaterii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problemelor specifice legate de UE prin furnizarea de cursuri și cercetări personalizate care să utilizeze fondul european comun de cunoaștere și diseminare a rezultatelor cercetării.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955" y="1141430"/>
            <a:ext cx="4954073" cy="38459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4710427" cy="1752599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GRUP ȚINTĂ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5019521" cy="1106511"/>
          </a:xfrm>
        </p:spPr>
        <p:txBody>
          <a:bodyPr>
            <a:normAutofit/>
          </a:bodyPr>
          <a:lstStyle/>
          <a:p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Doctoranzi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4310" y="4462238"/>
            <a:ext cx="62558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PERIOADA DE IMPLEMENTARE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837454" y="5205046"/>
            <a:ext cx="6585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o-R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Septembrie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2017-31 August 2020.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72279" y="6060830"/>
            <a:ext cx="7084177" cy="234461"/>
          </a:xfrm>
        </p:spPr>
        <p:txBody>
          <a:bodyPr/>
          <a:lstStyle/>
          <a:p>
            <a:r>
              <a:rPr lang="en-US" dirty="0" smtClean="0"/>
              <a:t>Welcome Doctoral Candidates Event-09.10.2017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Metodologie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instrumente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79561"/>
            <a:ext cx="10018713" cy="3511639"/>
          </a:xfrm>
        </p:spPr>
        <p:txBody>
          <a:bodyPr>
            <a:normAutofit lnSpcReduction="10000"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Promovarea învățării centrate pe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doctorand;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noi metode și practici de predare deschise și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inovatoare;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eficientă a TIC: instrumente de simulare de software (Microsoft Project), precum și aplicații interactive de învățare și de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evaluare;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tehnologiilor pentru mobilitate virtuală necesară pentru a coopera cu partenerii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instituționali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UE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(camere de lucru pentru cooperare, live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streaming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conferințe video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cercetări comune, chestionare, studii de caz și analize.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Imagini pentru JEAN MONNET MODU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Imagini pentru JEAN MONNET MODULE"/>
          <p:cNvSpPr>
            <a:spLocks noChangeAspect="1" noChangeArrowheads="1"/>
          </p:cNvSpPr>
          <p:nvPr/>
        </p:nvSpPr>
        <p:spPr bwMode="auto">
          <a:xfrm>
            <a:off x="155575" y="-623888"/>
            <a:ext cx="3638550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ACTIVITĂȚI (2017-2020):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841679"/>
            <a:ext cx="10018713" cy="4378817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Activități</a:t>
            </a:r>
            <a:r>
              <a:rPr lang="en-GB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redare</a:t>
            </a:r>
            <a:r>
              <a:rPr lang="en-GB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Primul 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curs: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Managementul proiectelor europene pentru tinerii 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cercetători (începând din ultima săptămână din octombrie 2017)-MEPET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 scurt, programa de curs cuprinde: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I.1. Principii și practici specifice managementului proiectelor de cercetare ale UE;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I.2. Completarea unui formular pentru proiecte de cercetare finanțate de UE;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I.3. Oportunități privind proiectele de cercetare ale UE și programul Orizont 2020;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I.4. Managementul ciclului de proiect (planificare, gestionare, implementare, monitorizare și evaluare);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I.5. Capitalizarea pe rezultatele cercetării și sustenabilitatea proiectului (transferul de cunoștințe intra si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generațional).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7" name="AutoShape 4" descr="Imagini pentru TEACHING AND RESEARC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482" y="-1"/>
            <a:ext cx="3524518" cy="2318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349062"/>
          </a:xfrm>
        </p:spPr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doilea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curs: I</a:t>
            </a: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ntegrarea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antreprenorială și capacitatea de angajare pentru tinerii cercetători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Europa (cu start în noiembrie)-IACATE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48497"/>
            <a:ext cx="10018713" cy="415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curs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părți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urmează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II.1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Sprijinirea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tinerilor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cercetători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încep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să-și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consolideze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echipă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Parteneriate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Venture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universitățile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afaceri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UE;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Relațiile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UE;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Negocieri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relațiile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UE;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Cercetarea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inovarea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antreprenorial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Europa;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Educația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antreprenorială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tinerii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cercetători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6875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 ACTIVITĂȚI JM: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35617"/>
            <a:ext cx="10018713" cy="4468969"/>
          </a:xfrm>
        </p:spPr>
        <p:txBody>
          <a:bodyPr>
            <a:noAutofit/>
          </a:bodyPr>
          <a:lstStyle/>
          <a:p>
            <a:pPr lvl="0"/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Studiu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caz: Proiectul european de management;</a:t>
            </a:r>
            <a:b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Studiu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caz : Capacitatea de angajare și spiritul antreprenorial: dezvoltare, 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tendințe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provocări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				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Dezbateri la Masa rotundă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Managementul european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proiectelor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ntreprenoriatul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ocuparea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forței de muncă în UE. Etica și 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integritatea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educația doctorală europeană;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Workshop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Practicile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europene de gestionare a proiectelor și </a:t>
            </a:r>
            <a:r>
              <a:rPr lang="ro-RO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antreprenoriatul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ocuparea forței de muncă în UE;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Vizită de studiu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Sesiune Postere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Conferința finală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Evenimente promoționale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60123"/>
            <a:ext cx="7084177" cy="222739"/>
          </a:xfrm>
        </p:spPr>
        <p:txBody>
          <a:bodyPr/>
          <a:lstStyle/>
          <a:p>
            <a:r>
              <a:rPr lang="en-US" dirty="0" smtClean="0"/>
              <a:t>Welcome Doctoral Candidates Event-09.10.2017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68758"/>
          </a:xfrm>
        </p:spPr>
        <p:txBody>
          <a:bodyPr>
            <a:normAutofit/>
          </a:bodyPr>
          <a:lstStyle/>
          <a:p>
            <a:pPr algn="l"/>
            <a:r>
              <a:rPr lang="ro-RO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Concret:activităţi cu echivalare în credite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84310" y="2021983"/>
            <a:ext cx="10606090" cy="4518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cursuri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:MPET şi IACATE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DEZBATERI LA MASA ROTUNDĂ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WORKSHOP :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implicare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dezbateri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SESIUNE POSTERE: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prezentarea proiectului de cercetare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ro-R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CONFERINȚA FINALĂ: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prezentarea cercetării şi posibilităţi de valorificare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142891"/>
            <a:ext cx="7084177" cy="293077"/>
          </a:xfrm>
        </p:spPr>
        <p:txBody>
          <a:bodyPr/>
          <a:lstStyle/>
          <a:p>
            <a:r>
              <a:rPr lang="en-US" dirty="0" smtClean="0"/>
              <a:t>Welcome Doctoral Candidates Event-09.10.2017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32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ECHIPA LECTORI-IMPLEMENTARE</a:t>
            </a:r>
            <a:r>
              <a:rPr lang="en-US" sz="32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endParaRPr lang="en-US" sz="32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9104" y="3105835"/>
            <a:ext cx="93758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 univ.</a:t>
            </a:r>
            <a:r>
              <a:rPr lang="en-US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Adriana PRODAN, FEAA, UAIC –director proiect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Asist</a:t>
            </a:r>
            <a:r>
              <a:rPr lang="en-US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univ.</a:t>
            </a:r>
            <a:r>
              <a:rPr lang="en-US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Marius APOSTOAIE, FEAA, UAIC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Conf. univ.</a:t>
            </a:r>
            <a:r>
              <a:rPr lang="en-US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dr., Ana-Maria BERCU, FEAA, UAIC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 III, Gabriela BOLDUREANU,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Departamentul de Cercetare Interdisciplinar – Domeniul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-Uman</a:t>
            </a: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UAIC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Conf. univ.</a:t>
            </a:r>
            <a:r>
              <a:rPr lang="en-US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dr., Irina Teodora MANOLESCU, FEAA, UAIC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 III, Ana Iolanda VODA,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Departamentul de Cercetare Interdisciplinar – Domeniul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-Uman</a:t>
            </a:r>
            <a:r>
              <a:rPr lang="ro-RO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UAIC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pic>
        <p:nvPicPr>
          <p:cNvPr id="6" name="Picture 5" descr="https://sd.keepcalm-o-matic.co.uk/i-w600/keep-calm-we-are-the-core-team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603" y="0"/>
            <a:ext cx="3219181" cy="2047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A7B4-3C83-4309-8DF0-10636D0B3B5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Doctoral Candidates Event-09.10.2017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7A663FE-63B3-491D-9451-7300CA956422}" vid="{A43D5B3A-B9B9-4B88-9BC0-9CBBD786C4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0473D7BF6A4B4481776919AB80FAB6" ma:contentTypeVersion="0" ma:contentTypeDescription="Create a new document." ma:contentTypeScope="" ma:versionID="21423ddc5ea1d8825a77dc39e958b8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5AE8CF-8D78-4670-92A0-1E7206CBBF0E}"/>
</file>

<file path=customXml/itemProps2.xml><?xml version="1.0" encoding="utf-8"?>
<ds:datastoreItem xmlns:ds="http://schemas.openxmlformats.org/officeDocument/2006/customXml" ds:itemID="{78924C39-478A-45E7-9C38-2A4D858BA5BC}"/>
</file>

<file path=customXml/itemProps3.xml><?xml version="1.0" encoding="utf-8"?>
<ds:datastoreItem xmlns:ds="http://schemas.openxmlformats.org/officeDocument/2006/customXml" ds:itemID="{ADCBFC9D-A782-4B2A-9286-D42ED08196CB}"/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509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Wingdings</vt:lpstr>
      <vt:lpstr>Theme1</vt:lpstr>
      <vt:lpstr>JM MODULE</vt:lpstr>
      <vt:lpstr>SCOPUL ȘI OBIECTIVELE  MODULUI SESYR</vt:lpstr>
      <vt:lpstr>GRUP ȚINTĂ</vt:lpstr>
      <vt:lpstr>Metodologie si instrumente:</vt:lpstr>
      <vt:lpstr>ACTIVITĂȚI (2017-2020):</vt:lpstr>
      <vt:lpstr>Al doilea curs: Integrarea antreprenorială și capacitatea de angajare pentru tinerii cercetători în Europa (cu start în noiembrie)-IACATE </vt:lpstr>
      <vt:lpstr>ALTE ACTIVITĂȚI JM:</vt:lpstr>
      <vt:lpstr>Concret:activităţi cu echivalare în credite</vt:lpstr>
      <vt:lpstr>ECHIPA LECTORI-IMPLEMENTARE.....</vt:lpstr>
      <vt:lpstr>Urmărește-ne pe:</vt:lpstr>
      <vt:lpstr>Termen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yolanda</dc:creator>
  <cp:lastModifiedBy>Mugurel Patrichi</cp:lastModifiedBy>
  <cp:revision>23</cp:revision>
  <dcterms:created xsi:type="dcterms:W3CDTF">2017-10-07T13:02:23Z</dcterms:created>
  <dcterms:modified xsi:type="dcterms:W3CDTF">2017-10-27T12:07:21Z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0x010100110473D7BF6A4B4481776919AB80FAB6</vt:lpwstr>
  </property>
</Properties>
</file>